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67" autoAdjust="0"/>
    <p:restoredTop sz="95313"/>
  </p:normalViewPr>
  <p:slideViewPr>
    <p:cSldViewPr snapToGrid="0">
      <p:cViewPr>
        <p:scale>
          <a:sx n="110" d="100"/>
          <a:sy n="110" d="100"/>
        </p:scale>
        <p:origin x="55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8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1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7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5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1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4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8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7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6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1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50D4-6E9C-4774-9364-D07A3E64D127}" type="datetimeFigureOut">
              <a:rPr lang="en-US" smtClean="0"/>
              <a:t>10/6/19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13330-7BF5-4170-B163-C8095641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7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7799" y="1273006"/>
            <a:ext cx="14871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President</a:t>
            </a:r>
          </a:p>
          <a:p>
            <a:pPr algn="ctr"/>
            <a:r>
              <a:rPr lang="en-US" sz="1200" dirty="0" smtClean="0"/>
              <a:t>Ron </a:t>
            </a:r>
            <a:r>
              <a:rPr lang="en-US" sz="1200" dirty="0" err="1" smtClean="0"/>
              <a:t>Gast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29774" y="1268631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Treasurer</a:t>
            </a:r>
          </a:p>
          <a:p>
            <a:pPr algn="ctr"/>
            <a:r>
              <a:rPr lang="en-US" sz="1200" dirty="0" smtClean="0"/>
              <a:t>Roger Schulz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968074" y="1268631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Vice President</a:t>
            </a:r>
          </a:p>
          <a:p>
            <a:pPr algn="ctr"/>
            <a:r>
              <a:rPr lang="en-US" sz="1200" dirty="0" smtClean="0"/>
              <a:t>Matt Wickham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991115" y="2073535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Secretary</a:t>
            </a:r>
          </a:p>
          <a:p>
            <a:pPr algn="ctr"/>
            <a:r>
              <a:rPr lang="en-US" sz="1200" dirty="0" smtClean="0"/>
              <a:t>Roger Schulz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714088" y="2056631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Board Member</a:t>
            </a:r>
            <a:endParaRPr lang="en-US" sz="1200" b="1" dirty="0"/>
          </a:p>
          <a:p>
            <a:pPr algn="ctr"/>
            <a:r>
              <a:rPr lang="en-US" sz="1200" dirty="0" smtClean="0"/>
              <a:t>Don </a:t>
            </a:r>
            <a:r>
              <a:rPr lang="en-US" sz="1200" dirty="0" err="1" smtClean="0"/>
              <a:t>Kleier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0323813" y="1266056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Reel News Editor</a:t>
            </a:r>
          </a:p>
          <a:p>
            <a:pPr algn="ctr"/>
            <a:r>
              <a:rPr lang="en-US" sz="1200" dirty="0" smtClean="0"/>
              <a:t>Richard Lodge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8714088" y="1259106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Board Member</a:t>
            </a:r>
            <a:endParaRPr lang="en-US" sz="1200" b="1" dirty="0"/>
          </a:p>
          <a:p>
            <a:pPr algn="ctr"/>
            <a:r>
              <a:rPr lang="en-US" sz="1200" dirty="0" smtClean="0"/>
              <a:t>Henry Caldwell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104363" y="1259106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Past President</a:t>
            </a:r>
          </a:p>
          <a:p>
            <a:pPr algn="ctr"/>
            <a:r>
              <a:rPr lang="en-US" sz="1200" dirty="0" smtClean="0"/>
              <a:t>David Lehmann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8409806" y="3396051"/>
            <a:ext cx="14871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Web Manager</a:t>
            </a:r>
          </a:p>
          <a:p>
            <a:pPr algn="ctr"/>
            <a:r>
              <a:rPr lang="en-US" sz="1200" dirty="0" smtClean="0"/>
              <a:t>Matt Wickham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604823" y="5027565"/>
            <a:ext cx="14871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FRR Editor</a:t>
            </a:r>
          </a:p>
          <a:p>
            <a:pPr algn="ctr"/>
            <a:r>
              <a:rPr lang="en-US" sz="1200" dirty="0" smtClean="0"/>
              <a:t>Jim </a:t>
            </a:r>
            <a:r>
              <a:rPr lang="en-US" sz="1200" dirty="0" err="1" smtClean="0"/>
              <a:t>Shottenham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661497" y="4314518"/>
            <a:ext cx="14871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ORCA Online </a:t>
            </a:r>
            <a:r>
              <a:rPr lang="en-US" sz="1200" b="1" dirty="0" smtClean="0"/>
              <a:t>Editor</a:t>
            </a:r>
          </a:p>
          <a:p>
            <a:pPr algn="ctr"/>
            <a:r>
              <a:rPr lang="en-US" sz="1200" dirty="0" smtClean="0"/>
              <a:t>Open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394026" y="4314518"/>
            <a:ext cx="16765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Reel Talk </a:t>
            </a:r>
            <a:r>
              <a:rPr lang="en-US" sz="1200" b="1" dirty="0" smtClean="0"/>
              <a:t>Administrator</a:t>
            </a:r>
            <a:endParaRPr lang="en-US" sz="1200" b="1" dirty="0"/>
          </a:p>
          <a:p>
            <a:pPr algn="ctr"/>
            <a:r>
              <a:rPr lang="en-US" sz="1200" dirty="0" smtClean="0"/>
              <a:t>Brian </a:t>
            </a:r>
            <a:r>
              <a:rPr lang="en-US" sz="1200" dirty="0" err="1" smtClean="0"/>
              <a:t>Funai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9347985" y="4314518"/>
            <a:ext cx="124606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Facebook Editor</a:t>
            </a:r>
          </a:p>
          <a:p>
            <a:pPr algn="ctr"/>
            <a:r>
              <a:rPr lang="en-US" sz="1200" dirty="0" smtClean="0"/>
              <a:t>Paul Manuel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487525" y="5018200"/>
            <a:ext cx="14871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Bronson Editor</a:t>
            </a:r>
          </a:p>
          <a:p>
            <a:pPr algn="ctr"/>
            <a:r>
              <a:rPr lang="en-US" sz="1200" dirty="0" smtClean="0"/>
              <a:t>Mark Williams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340647" y="5000986"/>
            <a:ext cx="14871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OC Editor</a:t>
            </a:r>
          </a:p>
          <a:p>
            <a:pPr algn="ctr"/>
            <a:r>
              <a:rPr lang="en-US" sz="1200" dirty="0" smtClean="0"/>
              <a:t>Jeff Johnson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643681" y="3437545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Regional </a:t>
            </a:r>
            <a:r>
              <a:rPr lang="en-US" sz="1200" b="1" dirty="0" smtClean="0"/>
              <a:t>Show</a:t>
            </a:r>
            <a:endParaRPr lang="en-US" sz="1200" b="1" dirty="0"/>
          </a:p>
          <a:p>
            <a:pPr algn="ctr"/>
            <a:r>
              <a:rPr lang="en-US" sz="1200" dirty="0" smtClean="0"/>
              <a:t>Open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153714" y="3411491"/>
            <a:ext cx="156570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Librarian</a:t>
            </a:r>
            <a:endParaRPr lang="en-US" sz="1200" b="1" dirty="0"/>
          </a:p>
          <a:p>
            <a:pPr algn="ctr"/>
            <a:r>
              <a:rPr lang="en-US" sz="1200" dirty="0" smtClean="0"/>
              <a:t>David </a:t>
            </a:r>
            <a:r>
              <a:rPr lang="en-US" sz="1200" dirty="0"/>
              <a:t>Lehmann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21589" y="6106305"/>
            <a:ext cx="16560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National Show Hosts</a:t>
            </a:r>
          </a:p>
          <a:p>
            <a:pPr algn="ctr"/>
            <a:r>
              <a:rPr lang="en-US" sz="1200" dirty="0" smtClean="0"/>
              <a:t>Betty Barr</a:t>
            </a:r>
          </a:p>
          <a:p>
            <a:pPr algn="ctr"/>
            <a:r>
              <a:rPr lang="en-US" sz="1200" dirty="0" smtClean="0"/>
              <a:t>Matt Wickham</a:t>
            </a:r>
            <a:endParaRPr 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9330300" y="6117754"/>
            <a:ext cx="24246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Fishing Tournament </a:t>
            </a:r>
            <a:r>
              <a:rPr lang="en-US" sz="1200" dirty="0" smtClean="0"/>
              <a:t>Manager</a:t>
            </a:r>
          </a:p>
          <a:p>
            <a:pPr algn="ctr"/>
            <a:r>
              <a:rPr lang="en-US" sz="1200" dirty="0" smtClean="0"/>
              <a:t>Open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7018901" y="6106304"/>
            <a:ext cx="178503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Casting Contest </a:t>
            </a:r>
            <a:r>
              <a:rPr lang="en-US" sz="1200" dirty="0" smtClean="0"/>
              <a:t>Manager</a:t>
            </a:r>
            <a:endParaRPr lang="en-US" sz="1200" dirty="0"/>
          </a:p>
          <a:p>
            <a:pPr algn="ctr"/>
            <a:r>
              <a:rPr lang="en-US" sz="1200" dirty="0" smtClean="0"/>
              <a:t>Matt Wickham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222675" y="6102184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Auction </a:t>
            </a:r>
            <a:r>
              <a:rPr lang="en-US" sz="1200" dirty="0" smtClean="0"/>
              <a:t>Manager</a:t>
            </a:r>
            <a:endParaRPr lang="en-US" sz="1200" dirty="0"/>
          </a:p>
          <a:p>
            <a:pPr algn="ctr"/>
            <a:r>
              <a:rPr lang="en-US" sz="1200" dirty="0" smtClean="0"/>
              <a:t>David </a:t>
            </a:r>
            <a:r>
              <a:rPr lang="en-US" sz="1200" dirty="0"/>
              <a:t>Lehmann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2950" y="6102183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Seminar </a:t>
            </a:r>
            <a:r>
              <a:rPr lang="en-US" sz="1200" dirty="0" smtClean="0"/>
              <a:t>Manager</a:t>
            </a:r>
          </a:p>
          <a:p>
            <a:pPr algn="ctr"/>
            <a:r>
              <a:rPr lang="en-US" sz="1200" dirty="0" smtClean="0"/>
              <a:t>Betty Barr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005249" y="308578"/>
            <a:ext cx="822539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Board of </a:t>
            </a:r>
            <a:r>
              <a:rPr lang="en-US" dirty="0" smtClean="0"/>
              <a:t>Directors 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1600" i="1" dirty="0"/>
              <a:t>Executive Council                                                                                                                 Advisory Council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81232" y="872828"/>
            <a:ext cx="5098969" cy="2036562"/>
          </a:xfrm>
          <a:prstGeom prst="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880527" y="872828"/>
            <a:ext cx="5098969" cy="2036562"/>
          </a:xfrm>
          <a:prstGeom prst="rect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81867" y="85725"/>
            <a:ext cx="12024408" cy="2971800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431314" y="1843881"/>
            <a:ext cx="132139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119216" y="3171825"/>
            <a:ext cx="8034184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12" idx="0"/>
          </p:cNvCxnSpPr>
          <p:nvPr/>
        </p:nvCxnSpPr>
        <p:spPr>
          <a:xfrm>
            <a:off x="9153400" y="3162827"/>
            <a:ext cx="0" cy="2332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4" idx="0"/>
          </p:cNvCxnSpPr>
          <p:nvPr/>
        </p:nvCxnSpPr>
        <p:spPr>
          <a:xfrm flipV="1">
            <a:off x="6936565" y="3168613"/>
            <a:ext cx="0" cy="242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0"/>
          </p:cNvCxnSpPr>
          <p:nvPr/>
        </p:nvCxnSpPr>
        <p:spPr>
          <a:xfrm flipV="1">
            <a:off x="3372987" y="3167101"/>
            <a:ext cx="0" cy="270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/>
          <p:cNvCxnSpPr>
            <a:stCxn id="4" idx="2"/>
          </p:cNvCxnSpPr>
          <p:nvPr/>
        </p:nvCxnSpPr>
        <p:spPr>
          <a:xfrm rot="16200000" flipH="1">
            <a:off x="4413169" y="1642895"/>
            <a:ext cx="1070980" cy="125453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575925" y="2791751"/>
            <a:ext cx="0" cy="3895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7254391" y="4089713"/>
            <a:ext cx="10624" cy="928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6343385" y="4095845"/>
            <a:ext cx="3008" cy="2287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028231" y="4057531"/>
            <a:ext cx="8383221" cy="321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7" idx="0"/>
          </p:cNvCxnSpPr>
          <p:nvPr/>
        </p:nvCxnSpPr>
        <p:spPr>
          <a:xfrm flipH="1" flipV="1">
            <a:off x="8228704" y="4089714"/>
            <a:ext cx="3586" cy="2248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3040846" y="4067529"/>
            <a:ext cx="0" cy="2570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0" idx="0"/>
          </p:cNvCxnSpPr>
          <p:nvPr/>
        </p:nvCxnSpPr>
        <p:spPr>
          <a:xfrm flipV="1">
            <a:off x="1342256" y="5796506"/>
            <a:ext cx="0" cy="305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 flipV="1">
            <a:off x="10760550" y="5811909"/>
            <a:ext cx="2" cy="305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1342256" y="5796506"/>
            <a:ext cx="94182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Elbow 80"/>
          <p:cNvCxnSpPr/>
          <p:nvPr/>
        </p:nvCxnSpPr>
        <p:spPr>
          <a:xfrm rot="5400000">
            <a:off x="890584" y="4491882"/>
            <a:ext cx="2630561" cy="949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8" idx="0"/>
          </p:cNvCxnSpPr>
          <p:nvPr/>
        </p:nvCxnSpPr>
        <p:spPr>
          <a:xfrm flipV="1">
            <a:off x="7911418" y="5796506"/>
            <a:ext cx="0" cy="309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26" idx="0"/>
          </p:cNvCxnSpPr>
          <p:nvPr/>
        </p:nvCxnSpPr>
        <p:spPr>
          <a:xfrm flipV="1">
            <a:off x="4649614" y="5796506"/>
            <a:ext cx="0" cy="309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9" idx="0"/>
          </p:cNvCxnSpPr>
          <p:nvPr/>
        </p:nvCxnSpPr>
        <p:spPr>
          <a:xfrm flipV="1">
            <a:off x="2951981" y="5796506"/>
            <a:ext cx="0" cy="3056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0800124" y="4314518"/>
            <a:ext cx="122265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Twitter Editor</a:t>
            </a:r>
          </a:p>
          <a:p>
            <a:pPr algn="ctr"/>
            <a:r>
              <a:rPr lang="en-US" sz="1200" dirty="0" smtClean="0"/>
              <a:t>Open</a:t>
            </a:r>
            <a:endParaRPr lang="en-US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141854" y="3422351"/>
            <a:ext cx="191107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Donation &amp; Sales Manager</a:t>
            </a:r>
          </a:p>
          <a:p>
            <a:pPr algn="ctr"/>
            <a:r>
              <a:rPr lang="en-US" sz="1200" dirty="0" smtClean="0"/>
              <a:t>Scott </a:t>
            </a:r>
            <a:r>
              <a:rPr lang="en-US" sz="1200" dirty="0" err="1" smtClean="0"/>
              <a:t>Truex</a:t>
            </a:r>
            <a:endParaRPr lang="en-US" sz="1200" dirty="0"/>
          </a:p>
        </p:txBody>
      </p:sp>
      <p:cxnSp>
        <p:nvCxnSpPr>
          <p:cNvPr id="67" name="Straight Connector 66"/>
          <p:cNvCxnSpPr/>
          <p:nvPr/>
        </p:nvCxnSpPr>
        <p:spPr>
          <a:xfrm flipH="1" flipV="1">
            <a:off x="1119216" y="3187105"/>
            <a:ext cx="1" cy="24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435870" y="364250"/>
            <a:ext cx="14373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Updated Nov. </a:t>
            </a:r>
            <a:r>
              <a:rPr lang="en-US" sz="1050" dirty="0" smtClean="0"/>
              <a:t>3, 2019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7090084" y="2059297"/>
            <a:ext cx="1458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Advisor</a:t>
            </a:r>
            <a:endParaRPr lang="en-US" sz="1200" b="1" dirty="0"/>
          </a:p>
          <a:p>
            <a:pPr algn="ctr"/>
            <a:r>
              <a:rPr lang="en-US" sz="1200" dirty="0" smtClean="0"/>
              <a:t>Betty Barr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2394702" y="4317382"/>
            <a:ext cx="12670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Web Engineering</a:t>
            </a:r>
          </a:p>
          <a:p>
            <a:pPr algn="ctr"/>
            <a:r>
              <a:rPr lang="en-US" sz="1200" dirty="0" smtClean="0"/>
              <a:t>Contract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3807785" y="4315246"/>
            <a:ext cx="160972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/>
              <a:t>eCommerce</a:t>
            </a:r>
            <a:r>
              <a:rPr lang="en-US" sz="1200" b="1" dirty="0" smtClean="0"/>
              <a:t> Manager</a:t>
            </a:r>
            <a:endParaRPr lang="en-US" sz="1200" b="1" dirty="0" smtClean="0"/>
          </a:p>
          <a:p>
            <a:pPr algn="ctr"/>
            <a:r>
              <a:rPr lang="en-US" sz="1200" dirty="0" smtClean="0"/>
              <a:t>Open</a:t>
            </a:r>
            <a:endParaRPr lang="en-US" sz="1200" dirty="0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4634098" y="4074984"/>
            <a:ext cx="972" cy="2638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62" idx="0"/>
          </p:cNvCxnSpPr>
          <p:nvPr/>
        </p:nvCxnSpPr>
        <p:spPr>
          <a:xfrm flipH="1" flipV="1">
            <a:off x="11406073" y="4080399"/>
            <a:ext cx="5380" cy="234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2" idx="2"/>
          </p:cNvCxnSpPr>
          <p:nvPr/>
        </p:nvCxnSpPr>
        <p:spPr>
          <a:xfrm>
            <a:off x="9153400" y="3857716"/>
            <a:ext cx="0" cy="2319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 flipV="1">
            <a:off x="5544463" y="4089713"/>
            <a:ext cx="10624" cy="928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H="1" flipV="1">
            <a:off x="9955692" y="4089713"/>
            <a:ext cx="3586" cy="2248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 flipV="1">
            <a:off x="9221671" y="4089713"/>
            <a:ext cx="10624" cy="928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49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41714</TotalTime>
  <Words>120</Words>
  <Application>Microsoft Macintosh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Lehmann</dc:creator>
  <cp:lastModifiedBy>Microsoft Office User</cp:lastModifiedBy>
  <cp:revision>39</cp:revision>
  <dcterms:created xsi:type="dcterms:W3CDTF">2017-05-17T19:23:24Z</dcterms:created>
  <dcterms:modified xsi:type="dcterms:W3CDTF">2019-11-03T20:59:27Z</dcterms:modified>
</cp:coreProperties>
</file>